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57" r:id="rId4"/>
    <p:sldId id="258" r:id="rId5"/>
    <p:sldId id="262" r:id="rId6"/>
    <p:sldId id="263" r:id="rId7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90" y="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E19A-0B66-4454-A942-8DD5E14EAEF3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8BFD-D4FA-4575-B8BC-0D21E1D14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997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8BFD-D4FA-4575-B8BC-0D21E1D1431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68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34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27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4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43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19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269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85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470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46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97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8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3D79-1FBC-460E-9265-5CA16B3831BE}" type="datetimeFigureOut">
              <a:rPr lang="zh-TW" altLang="en-US" smtClean="0"/>
              <a:t>2021/1/19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1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>
                <a:latin typeface="Book Antiqua" panose="0204060205030503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一○七年法人</a:t>
            </a: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說明</a:t>
            </a: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會</a:t>
            </a: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Book Antiqua" panose="02040602050305030304" pitchFamily="18" charset="0"/>
                <a:ea typeface="標楷體" panose="03000509000000000000" pitchFamily="65" charset="-120"/>
              </a:rPr>
              <a:t>107.12.25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429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770762"/>
              </p:ext>
            </p:extLst>
          </p:nvPr>
        </p:nvGraphicFramePr>
        <p:xfrm>
          <a:off x="611559" y="548680"/>
          <a:ext cx="8136907" cy="5904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9"/>
                <a:gridCol w="144016"/>
                <a:gridCol w="1066629"/>
                <a:gridCol w="135663"/>
                <a:gridCol w="813021"/>
                <a:gridCol w="144927"/>
                <a:gridCol w="1269024"/>
                <a:gridCol w="211136"/>
                <a:gridCol w="896104"/>
                <a:gridCol w="119115"/>
                <a:gridCol w="1177029"/>
                <a:gridCol w="109243"/>
                <a:gridCol w="538831"/>
              </a:tblGrid>
              <a:tr h="1069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綜合損益</a:t>
                      </a:r>
                      <a:r>
                        <a:rPr 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表</a:t>
                      </a: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Q3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Q2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Q1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銷貨收入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423,056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289,400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306,166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</a:t>
                      </a:r>
                      <a:r>
                        <a:rPr 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毛</a:t>
                      </a:r>
                      <a:r>
                        <a:rPr lang="zh-TW" altLang="en-US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</a:t>
                      </a: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損</a:t>
                      </a: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,243)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(0)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(24,951)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(9)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34,769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11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(92,097)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755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,039)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(33)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(111,933)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518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本期淨損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　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(139,092)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(33)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(111,975)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473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EBITDA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(116,324)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(90,222)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(14,</a:t>
                      </a:r>
                      <a:r>
                        <a:rPr lang="en-US" altLang="zh-TW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366</a:t>
                      </a: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601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EPS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0.75</a:t>
                      </a: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1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193700"/>
              </p:ext>
            </p:extLst>
          </p:nvPr>
        </p:nvGraphicFramePr>
        <p:xfrm>
          <a:off x="1115616" y="548680"/>
          <a:ext cx="7571185" cy="5541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2914"/>
                <a:gridCol w="133833"/>
                <a:gridCol w="1137582"/>
                <a:gridCol w="133833"/>
                <a:gridCol w="736082"/>
                <a:gridCol w="133833"/>
                <a:gridCol w="1225889"/>
                <a:gridCol w="112443"/>
                <a:gridCol w="535332"/>
                <a:gridCol w="133833"/>
                <a:gridCol w="936832"/>
                <a:gridCol w="117479"/>
                <a:gridCol w="561300"/>
              </a:tblGrid>
              <a:tr h="72140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銷貨收入明細</a:t>
                      </a:r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5902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Q3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Q2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Q1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6748"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貿易業務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348,684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244,847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85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220,181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電機機械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2,096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21,972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運輸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6,184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5,867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醫療器材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20,531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9,039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16,949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電子零組件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47,341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27,234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41,197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95636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423,056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289,400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306,166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420954"/>
              </p:ext>
            </p:extLst>
          </p:nvPr>
        </p:nvGraphicFramePr>
        <p:xfrm>
          <a:off x="395535" y="260645"/>
          <a:ext cx="8352930" cy="6336705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3096345"/>
                <a:gridCol w="72008"/>
                <a:gridCol w="1296144"/>
                <a:gridCol w="72008"/>
                <a:gridCol w="432048"/>
                <a:gridCol w="72008"/>
                <a:gridCol w="1017848"/>
                <a:gridCol w="79740"/>
                <a:gridCol w="630393"/>
                <a:gridCol w="79740"/>
                <a:gridCol w="928583"/>
                <a:gridCol w="108247"/>
                <a:gridCol w="467818"/>
              </a:tblGrid>
              <a:tr h="502629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資產負債表</a:t>
                      </a: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B w="381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107.9.30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107.6.30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107.3.31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2629"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現金及約當現金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208,7</a:t>
                      </a: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252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,362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,558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5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透過損益按公允價值衡量金融資產</a:t>
                      </a:r>
                      <a:endParaRPr lang="zh-TW" sz="15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,263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73,323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82,033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應收款項淨額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218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,443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162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,557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251,850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存貨淨額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243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,777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455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,542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,690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其他流動資產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107,177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99,223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107,721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816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,859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42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779,389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39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767,408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資產總計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950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,971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998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,973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,901,079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短期借款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175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,000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,428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160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,780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應付款項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352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,716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463,937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175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,015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</a:t>
                      </a:r>
                      <a:r>
                        <a:rPr 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負債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1,729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    </a:t>
                      </a: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1,684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10,641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84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股東權益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1,099,621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56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1,246,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961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62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1,369,561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7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150401"/>
              </p:ext>
            </p:extLst>
          </p:nvPr>
        </p:nvGraphicFramePr>
        <p:xfrm>
          <a:off x="1619672" y="332653"/>
          <a:ext cx="6336704" cy="6192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9565"/>
                <a:gridCol w="114771"/>
                <a:gridCol w="1512168"/>
                <a:gridCol w="72008"/>
                <a:gridCol w="1728192"/>
              </a:tblGrid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現金流量表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716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106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(287,490)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(205,670)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折舊及攤提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62,315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71,618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其他營業活動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183,074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(148,992)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營業活動之淨現金流入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(42,101)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(283,044)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(180,331)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(29,556)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其他投資活動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35,435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238,531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投資活動之淨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現金流入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(144,896)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208,975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長短期借款減少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(5,709)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(7,604)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其他融資活動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164,050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7,490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融資活動之淨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現金流入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158,341  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(114</a:t>
                      </a:r>
                      <a:r>
                        <a:rPr lang="en-US" altLang="zh-TW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匯率影響數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(16,626)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50,907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淨現金部位之減少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(45,282)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(23,276)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期末現金及約當現金餘額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208,739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332,377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8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pPr marL="0" indent="0" algn="ctr">
              <a:buNone/>
            </a:pP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謝謝您的聆聽 </a:t>
            </a:r>
            <a:endParaRPr lang="en-US" altLang="zh-TW" b="1" dirty="0" smtClean="0">
              <a:latin typeface="Book Antiqua" panose="02040602050305030304" pitchFamily="18" charset="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Thank you</a:t>
            </a:r>
            <a:endParaRPr lang="zh-TW" altLang="en-US" dirty="0">
              <a:latin typeface="Book Antiqua" panose="0204060205030503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37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482</Words>
  <Application>Microsoft Office PowerPoint</Application>
  <PresentationFormat>如螢幕大小 (4:3)</PresentationFormat>
  <Paragraphs>289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   一○七年法人說明會 107.12.25  </vt:lpstr>
      <vt:lpstr>PowerPoint 簡報</vt:lpstr>
      <vt:lpstr>7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lukechen(陳意鈴)</dc:creator>
  <cp:lastModifiedBy>cleoyeh(葉芳琪)</cp:lastModifiedBy>
  <cp:revision>62</cp:revision>
  <cp:lastPrinted>2018-12-20T01:31:03Z</cp:lastPrinted>
  <dcterms:created xsi:type="dcterms:W3CDTF">2016-11-18T06:46:15Z</dcterms:created>
  <dcterms:modified xsi:type="dcterms:W3CDTF">2021-01-19T08:19:41Z</dcterms:modified>
</cp:coreProperties>
</file>